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3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43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2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79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9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45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7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00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6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5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38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33E1-AE52-404D-9B3C-637A0E78E981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8CA5A-8D4F-413F-A7A1-1FB68BD9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DF70C9E-A866-4ED3-A98E-73528BBE278C}"/>
              </a:ext>
            </a:extLst>
          </p:cNvPr>
          <p:cNvCxnSpPr>
            <a:cxnSpLocks/>
          </p:cNvCxnSpPr>
          <p:nvPr/>
        </p:nvCxnSpPr>
        <p:spPr>
          <a:xfrm flipH="1">
            <a:off x="680093" y="5943600"/>
            <a:ext cx="8902057" cy="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二等辺三角形 64">
            <a:extLst>
              <a:ext uri="{FF2B5EF4-FFF2-40B4-BE49-F238E27FC236}">
                <a16:creationId xmlns:a16="http://schemas.microsoft.com/office/drawing/2014/main" id="{9C7225BE-F3B6-4383-AAC4-7C6A4BABD84A}"/>
              </a:ext>
            </a:extLst>
          </p:cNvPr>
          <p:cNvSpPr/>
          <p:nvPr/>
        </p:nvSpPr>
        <p:spPr>
          <a:xfrm rot="10800000">
            <a:off x="3338589" y="5823736"/>
            <a:ext cx="396000" cy="324000"/>
          </a:xfrm>
          <a:prstGeom prst="triangle">
            <a:avLst/>
          </a:prstGeom>
          <a:solidFill>
            <a:schemeClr val="accent1"/>
          </a:solidFill>
          <a:ln w="1905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CE9CAD-ECE3-4F1E-927C-CB5F05F07BF2}"/>
              </a:ext>
            </a:extLst>
          </p:cNvPr>
          <p:cNvGrpSpPr/>
          <p:nvPr/>
        </p:nvGrpSpPr>
        <p:grpSpPr>
          <a:xfrm>
            <a:off x="965835" y="350198"/>
            <a:ext cx="2907" cy="6120847"/>
            <a:chOff x="965835" y="193675"/>
            <a:chExt cx="2907" cy="6120847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98422D1F-5356-4752-902A-92D83F7BC4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5835" y="193675"/>
              <a:ext cx="0" cy="6120000"/>
            </a:xfrm>
            <a:prstGeom prst="line">
              <a:avLst/>
            </a:prstGeom>
            <a:ln w="165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38E54B80-BDA5-484F-AD99-D402B4C40E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742" y="194522"/>
              <a:ext cx="0" cy="6120000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C96A4E-E33A-4075-A33C-78A9CC687BAA}"/>
              </a:ext>
            </a:extLst>
          </p:cNvPr>
          <p:cNvSpPr/>
          <p:nvPr/>
        </p:nvSpPr>
        <p:spPr>
          <a:xfrm>
            <a:off x="680092" y="1138237"/>
            <a:ext cx="590535" cy="1362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226B9E-4CD8-40F9-89A7-64AF8D05A017}"/>
              </a:ext>
            </a:extLst>
          </p:cNvPr>
          <p:cNvSpPr txBox="1"/>
          <p:nvPr/>
        </p:nvSpPr>
        <p:spPr>
          <a:xfrm>
            <a:off x="766668" y="1357609"/>
            <a:ext cx="36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青森駅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A388BF3-571E-4063-B324-FAB73E671157}"/>
              </a:ext>
            </a:extLst>
          </p:cNvPr>
          <p:cNvCxnSpPr>
            <a:cxnSpLocks/>
          </p:cNvCxnSpPr>
          <p:nvPr/>
        </p:nvCxnSpPr>
        <p:spPr>
          <a:xfrm>
            <a:off x="1695450" y="762000"/>
            <a:ext cx="0" cy="5708198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9C04021-1710-44FD-A85D-37D321338F18}"/>
              </a:ext>
            </a:extLst>
          </p:cNvPr>
          <p:cNvCxnSpPr>
            <a:cxnSpLocks/>
          </p:cNvCxnSpPr>
          <p:nvPr/>
        </p:nvCxnSpPr>
        <p:spPr>
          <a:xfrm>
            <a:off x="2790825" y="1257300"/>
            <a:ext cx="0" cy="5212898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5DE2E54-BB8A-4840-80A4-F96571ADB064}"/>
              </a:ext>
            </a:extLst>
          </p:cNvPr>
          <p:cNvCxnSpPr>
            <a:cxnSpLocks/>
          </p:cNvCxnSpPr>
          <p:nvPr/>
        </p:nvCxnSpPr>
        <p:spPr>
          <a:xfrm>
            <a:off x="4229100" y="1257300"/>
            <a:ext cx="0" cy="521280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8DAF5B0-420D-4826-86BB-338B35F0B1B6}"/>
              </a:ext>
            </a:extLst>
          </p:cNvPr>
          <p:cNvCxnSpPr>
            <a:cxnSpLocks/>
          </p:cNvCxnSpPr>
          <p:nvPr/>
        </p:nvCxnSpPr>
        <p:spPr>
          <a:xfrm>
            <a:off x="6000750" y="762000"/>
            <a:ext cx="0" cy="5708198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D435299-7626-4D93-9162-EAF7C0C5A3EE}"/>
              </a:ext>
            </a:extLst>
          </p:cNvPr>
          <p:cNvCxnSpPr>
            <a:cxnSpLocks/>
          </p:cNvCxnSpPr>
          <p:nvPr/>
        </p:nvCxnSpPr>
        <p:spPr>
          <a:xfrm>
            <a:off x="7829550" y="1247775"/>
            <a:ext cx="0" cy="521280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4D97419-8EF2-4F53-8CFD-4EF79BC03E94}"/>
              </a:ext>
            </a:extLst>
          </p:cNvPr>
          <p:cNvCxnSpPr>
            <a:cxnSpLocks/>
          </p:cNvCxnSpPr>
          <p:nvPr/>
        </p:nvCxnSpPr>
        <p:spPr>
          <a:xfrm flipH="1">
            <a:off x="1695450" y="1247775"/>
            <a:ext cx="7886700" cy="0"/>
          </a:xfrm>
          <a:prstGeom prst="line">
            <a:avLst/>
          </a:prstGeom>
          <a:ln w="889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BAE594E-EAF7-4A09-B060-F17C8DC1CA13}"/>
              </a:ext>
            </a:extLst>
          </p:cNvPr>
          <p:cNvCxnSpPr>
            <a:cxnSpLocks/>
          </p:cNvCxnSpPr>
          <p:nvPr/>
        </p:nvCxnSpPr>
        <p:spPr>
          <a:xfrm flipH="1">
            <a:off x="1695450" y="3755573"/>
            <a:ext cx="78867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88FF8B5C-885B-4519-9647-2178C92A353F}"/>
              </a:ext>
            </a:extLst>
          </p:cNvPr>
          <p:cNvSpPr/>
          <p:nvPr/>
        </p:nvSpPr>
        <p:spPr>
          <a:xfrm>
            <a:off x="2491275" y="1326263"/>
            <a:ext cx="180000" cy="1800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2A2317E-5299-448B-AC0F-449FBDF6A62A}"/>
              </a:ext>
            </a:extLst>
          </p:cNvPr>
          <p:cNvSpPr txBox="1"/>
          <p:nvPr/>
        </p:nvSpPr>
        <p:spPr>
          <a:xfrm>
            <a:off x="2159199" y="1536907"/>
            <a:ext cx="615553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青森市役所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駅前庁舎</a:t>
            </a:r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1CE8DC39-AFF2-47F6-9057-8062C817F5AF}"/>
              </a:ext>
            </a:extLst>
          </p:cNvPr>
          <p:cNvSpPr/>
          <p:nvPr/>
        </p:nvSpPr>
        <p:spPr>
          <a:xfrm>
            <a:off x="5458800" y="1326263"/>
            <a:ext cx="180000" cy="1800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8F06204-A6B2-4217-8CA0-B296826C4349}"/>
              </a:ext>
            </a:extLst>
          </p:cNvPr>
          <p:cNvSpPr txBox="1"/>
          <p:nvPr/>
        </p:nvSpPr>
        <p:spPr>
          <a:xfrm>
            <a:off x="5358905" y="1536906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さくら野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5821A9A-440A-444B-8647-D2E6B1BA6CC6}"/>
              </a:ext>
            </a:extLst>
          </p:cNvPr>
          <p:cNvSpPr txBox="1"/>
          <p:nvPr/>
        </p:nvSpPr>
        <p:spPr>
          <a:xfrm>
            <a:off x="5600640" y="4192002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八甲通り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F81A91E-B0D4-4375-9071-00C9F110F9AE}"/>
              </a:ext>
            </a:extLst>
          </p:cNvPr>
          <p:cNvSpPr txBox="1"/>
          <p:nvPr/>
        </p:nvSpPr>
        <p:spPr>
          <a:xfrm>
            <a:off x="3875286" y="4194041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昭和通り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B28A38-DE42-464E-B195-211F8B88A0A8}"/>
              </a:ext>
            </a:extLst>
          </p:cNvPr>
          <p:cNvSpPr/>
          <p:nvPr/>
        </p:nvSpPr>
        <p:spPr>
          <a:xfrm>
            <a:off x="6202867" y="3950436"/>
            <a:ext cx="1485524" cy="17983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86807C-3EC8-411F-AA4F-53EF3F45719B}"/>
              </a:ext>
            </a:extLst>
          </p:cNvPr>
          <p:cNvSpPr txBox="1"/>
          <p:nvPr/>
        </p:nvSpPr>
        <p:spPr>
          <a:xfrm>
            <a:off x="6407269" y="4519423"/>
            <a:ext cx="117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青森県庁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7942DA-1B02-40FA-A261-A5AD286CA444}"/>
              </a:ext>
            </a:extLst>
          </p:cNvPr>
          <p:cNvSpPr/>
          <p:nvPr/>
        </p:nvSpPr>
        <p:spPr>
          <a:xfrm>
            <a:off x="8052070" y="3970756"/>
            <a:ext cx="1420796" cy="1476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8E7B5BB-707F-47C8-A95B-69FEA3DB1A45}"/>
              </a:ext>
            </a:extLst>
          </p:cNvPr>
          <p:cNvSpPr txBox="1"/>
          <p:nvPr/>
        </p:nvSpPr>
        <p:spPr>
          <a:xfrm>
            <a:off x="8092710" y="4524184"/>
            <a:ext cx="143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青い森公園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66A85D4-982E-4B55-94F4-7ACF2BADB0AE}"/>
              </a:ext>
            </a:extLst>
          </p:cNvPr>
          <p:cNvSpPr/>
          <p:nvPr/>
        </p:nvSpPr>
        <p:spPr>
          <a:xfrm>
            <a:off x="6202867" y="3130352"/>
            <a:ext cx="1485524" cy="475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FEA9BB9-DB36-4BAA-BBC5-6BB51C2A6D02}"/>
              </a:ext>
            </a:extLst>
          </p:cNvPr>
          <p:cNvSpPr/>
          <p:nvPr/>
        </p:nvSpPr>
        <p:spPr>
          <a:xfrm>
            <a:off x="8056618" y="3130352"/>
            <a:ext cx="1420796" cy="475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5F4FE00-9A57-4A53-A463-10AAAACF95F7}"/>
              </a:ext>
            </a:extLst>
          </p:cNvPr>
          <p:cNvSpPr txBox="1"/>
          <p:nvPr/>
        </p:nvSpPr>
        <p:spPr>
          <a:xfrm>
            <a:off x="6375945" y="3171059"/>
            <a:ext cx="117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県警本部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E63892B-774C-4785-91CD-273AC277B907}"/>
              </a:ext>
            </a:extLst>
          </p:cNvPr>
          <p:cNvSpPr txBox="1"/>
          <p:nvPr/>
        </p:nvSpPr>
        <p:spPr>
          <a:xfrm>
            <a:off x="8206649" y="3198910"/>
            <a:ext cx="117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県庁北棟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89A6B20-EE1B-49CA-A25F-82CAC6BB35CE}"/>
              </a:ext>
            </a:extLst>
          </p:cNvPr>
          <p:cNvSpPr txBox="1"/>
          <p:nvPr/>
        </p:nvSpPr>
        <p:spPr>
          <a:xfrm>
            <a:off x="7829550" y="2010003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県庁通り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234F7E0D-7132-4C02-AA35-B01E91D2867F}"/>
              </a:ext>
            </a:extLst>
          </p:cNvPr>
          <p:cNvSpPr/>
          <p:nvPr/>
        </p:nvSpPr>
        <p:spPr>
          <a:xfrm>
            <a:off x="7568356" y="1326263"/>
            <a:ext cx="180000" cy="1800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39159C9-74FC-4BC0-9467-7CB9A552CB09}"/>
              </a:ext>
            </a:extLst>
          </p:cNvPr>
          <p:cNvSpPr txBox="1"/>
          <p:nvPr/>
        </p:nvSpPr>
        <p:spPr>
          <a:xfrm>
            <a:off x="6671428" y="1271601"/>
            <a:ext cx="1172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青森銀行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新町支店</a:t>
            </a: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1F20012-55BE-4422-BF2A-60B1473E902E}"/>
              </a:ext>
            </a:extLst>
          </p:cNvPr>
          <p:cNvCxnSpPr>
            <a:cxnSpLocks/>
          </p:cNvCxnSpPr>
          <p:nvPr/>
        </p:nvCxnSpPr>
        <p:spPr>
          <a:xfrm flipH="1">
            <a:off x="6000750" y="2949621"/>
            <a:ext cx="18288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6612980-E311-44F3-8652-5CFD61B78702}"/>
              </a:ext>
            </a:extLst>
          </p:cNvPr>
          <p:cNvSpPr/>
          <p:nvPr/>
        </p:nvSpPr>
        <p:spPr>
          <a:xfrm>
            <a:off x="6322903" y="2089637"/>
            <a:ext cx="1365488" cy="661289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ED5185C-C4EC-4A59-9DEB-FD2DF988133C}"/>
              </a:ext>
            </a:extLst>
          </p:cNvPr>
          <p:cNvSpPr/>
          <p:nvPr/>
        </p:nvSpPr>
        <p:spPr>
          <a:xfrm>
            <a:off x="7548036" y="298044"/>
            <a:ext cx="1953199" cy="741509"/>
          </a:xfrm>
          <a:prstGeom prst="round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56517EDE-705F-4CE9-83D9-95BC89730679}"/>
              </a:ext>
            </a:extLst>
          </p:cNvPr>
          <p:cNvCxnSpPr>
            <a:cxnSpLocks/>
          </p:cNvCxnSpPr>
          <p:nvPr/>
        </p:nvCxnSpPr>
        <p:spPr>
          <a:xfrm flipH="1">
            <a:off x="7579360" y="1080885"/>
            <a:ext cx="810938" cy="9291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ACEDB53-77CF-460F-A068-C75C7C338B44}"/>
              </a:ext>
            </a:extLst>
          </p:cNvPr>
          <p:cNvSpPr txBox="1"/>
          <p:nvPr/>
        </p:nvSpPr>
        <p:spPr>
          <a:xfrm>
            <a:off x="7726105" y="357551"/>
            <a:ext cx="165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東奥日報</a:t>
            </a:r>
            <a:endParaRPr kumimoji="1" lang="en-US" altLang="ja-JP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新町ビル</a:t>
            </a:r>
            <a:r>
              <a:rPr kumimoji="1" lang="en-US" altLang="ja-JP" sz="1600" b="1" dirty="0" err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New’s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5B05EB0-4F41-4174-87F2-CBB8CA4C8989}"/>
              </a:ext>
            </a:extLst>
          </p:cNvPr>
          <p:cNvSpPr txBox="1"/>
          <p:nvPr/>
        </p:nvSpPr>
        <p:spPr>
          <a:xfrm>
            <a:off x="4905601" y="327687"/>
            <a:ext cx="90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アスパム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7A662C0-F754-48D9-A7E6-D724DFB54F8E}"/>
              </a:ext>
            </a:extLst>
          </p:cNvPr>
          <p:cNvSpPr/>
          <p:nvPr/>
        </p:nvSpPr>
        <p:spPr>
          <a:xfrm>
            <a:off x="5739800" y="211869"/>
            <a:ext cx="521899" cy="522000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5D335279-19E5-47E3-9D10-700076E2D030}"/>
              </a:ext>
            </a:extLst>
          </p:cNvPr>
          <p:cNvSpPr/>
          <p:nvPr/>
        </p:nvSpPr>
        <p:spPr>
          <a:xfrm rot="10800000">
            <a:off x="8627416" y="5802682"/>
            <a:ext cx="396000" cy="324000"/>
          </a:xfrm>
          <a:prstGeom prst="triangle">
            <a:avLst/>
          </a:prstGeom>
          <a:solidFill>
            <a:schemeClr val="accent1"/>
          </a:solidFill>
          <a:ln w="1905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2A3B5FB-6257-423B-B3EA-08D2DAF0CAED}"/>
              </a:ext>
            </a:extLst>
          </p:cNvPr>
          <p:cNvSpPr txBox="1"/>
          <p:nvPr/>
        </p:nvSpPr>
        <p:spPr>
          <a:xfrm>
            <a:off x="3389521" y="5780331"/>
            <a:ext cx="4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CEF4AB4-65BA-44EC-83B7-3710E9746FDA}"/>
              </a:ext>
            </a:extLst>
          </p:cNvPr>
          <p:cNvSpPr txBox="1"/>
          <p:nvPr/>
        </p:nvSpPr>
        <p:spPr>
          <a:xfrm>
            <a:off x="8668346" y="5757701"/>
            <a:ext cx="39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B0B7217-06ED-424E-9640-30DED71F9CAF}"/>
              </a:ext>
            </a:extLst>
          </p:cNvPr>
          <p:cNvSpPr txBox="1"/>
          <p:nvPr/>
        </p:nvSpPr>
        <p:spPr>
          <a:xfrm>
            <a:off x="594699" y="6466086"/>
            <a:ext cx="90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至　弘前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841FCDE-DB99-4D2F-884B-3D29151F43E6}"/>
              </a:ext>
            </a:extLst>
          </p:cNvPr>
          <p:cNvSpPr txBox="1"/>
          <p:nvPr/>
        </p:nvSpPr>
        <p:spPr>
          <a:xfrm>
            <a:off x="8811754" y="6438437"/>
            <a:ext cx="90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至　浅虫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16F480E-9D74-40A2-996A-96449DCBAF76}"/>
              </a:ext>
            </a:extLst>
          </p:cNvPr>
          <p:cNvSpPr/>
          <p:nvPr/>
        </p:nvSpPr>
        <p:spPr>
          <a:xfrm>
            <a:off x="1681161" y="287863"/>
            <a:ext cx="441322" cy="442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5B2B3305-C95E-43BD-92A8-C30153E33B54}"/>
              </a:ext>
            </a:extLst>
          </p:cNvPr>
          <p:cNvSpPr/>
          <p:nvPr/>
        </p:nvSpPr>
        <p:spPr>
          <a:xfrm>
            <a:off x="1800034" y="308501"/>
            <a:ext cx="208871" cy="38444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68BFE28-4A33-43D7-BC6A-CC6A6D3BC917}"/>
              </a:ext>
            </a:extLst>
          </p:cNvPr>
          <p:cNvSpPr txBox="1"/>
          <p:nvPr/>
        </p:nvSpPr>
        <p:spPr>
          <a:xfrm>
            <a:off x="1779825" y="46891"/>
            <a:ext cx="229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858AEB4-B202-455A-A934-15A9E8FDB672}"/>
              </a:ext>
            </a:extLst>
          </p:cNvPr>
          <p:cNvSpPr txBox="1"/>
          <p:nvPr/>
        </p:nvSpPr>
        <p:spPr>
          <a:xfrm>
            <a:off x="6438960" y="2217783"/>
            <a:ext cx="116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大会会場</a:t>
            </a:r>
          </a:p>
        </p:txBody>
      </p:sp>
      <p:sp>
        <p:nvSpPr>
          <p:cNvPr id="53" name="フローチャート: 結合子 52">
            <a:extLst>
              <a:ext uri="{FF2B5EF4-FFF2-40B4-BE49-F238E27FC236}">
                <a16:creationId xmlns:a16="http://schemas.microsoft.com/office/drawing/2014/main" id="{6C8CBB90-D7BD-45D3-A1C9-B9A60651AB33}"/>
              </a:ext>
            </a:extLst>
          </p:cNvPr>
          <p:cNvSpPr/>
          <p:nvPr/>
        </p:nvSpPr>
        <p:spPr>
          <a:xfrm>
            <a:off x="6204595" y="1337856"/>
            <a:ext cx="180000" cy="180000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000000"/>
              </a:highlight>
            </a:endParaRP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8F17462F-AC86-4327-9108-07B2A856B5AE}"/>
              </a:ext>
            </a:extLst>
          </p:cNvPr>
          <p:cNvSpPr/>
          <p:nvPr/>
        </p:nvSpPr>
        <p:spPr>
          <a:xfrm>
            <a:off x="4355067" y="2583136"/>
            <a:ext cx="1453008" cy="741509"/>
          </a:xfrm>
          <a:prstGeom prst="round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交流会会場</a:t>
            </a:r>
            <a:endParaRPr kumimoji="1" lang="en-US" altLang="ja-JP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わいん倶楽部</a:t>
            </a: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3256B77-9D34-4AB2-841F-4EF54138C528}"/>
              </a:ext>
            </a:extLst>
          </p:cNvPr>
          <p:cNvCxnSpPr>
            <a:cxnSpLocks/>
          </p:cNvCxnSpPr>
          <p:nvPr/>
        </p:nvCxnSpPr>
        <p:spPr>
          <a:xfrm rot="10380000" flipH="1">
            <a:off x="5538465" y="1630872"/>
            <a:ext cx="810938" cy="9291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75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CE9CAD-ECE3-4F1E-927C-CB5F05F07BF2}"/>
              </a:ext>
            </a:extLst>
          </p:cNvPr>
          <p:cNvGrpSpPr/>
          <p:nvPr/>
        </p:nvGrpSpPr>
        <p:grpSpPr>
          <a:xfrm>
            <a:off x="965835" y="350198"/>
            <a:ext cx="2907" cy="6120847"/>
            <a:chOff x="965835" y="193675"/>
            <a:chExt cx="2907" cy="6120847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98422D1F-5356-4752-902A-92D83F7BC4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5835" y="193675"/>
              <a:ext cx="0" cy="6120000"/>
            </a:xfrm>
            <a:prstGeom prst="line">
              <a:avLst/>
            </a:prstGeom>
            <a:ln w="165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38E54B80-BDA5-484F-AD99-D402B4C40E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742" y="194522"/>
              <a:ext cx="0" cy="6120000"/>
            </a:xfrm>
            <a:prstGeom prst="line">
              <a:avLst/>
            </a:prstGeom>
            <a:ln w="762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C96A4E-E33A-4075-A33C-78A9CC687BAA}"/>
              </a:ext>
            </a:extLst>
          </p:cNvPr>
          <p:cNvSpPr/>
          <p:nvPr/>
        </p:nvSpPr>
        <p:spPr>
          <a:xfrm>
            <a:off x="680092" y="1138237"/>
            <a:ext cx="590535" cy="1362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226B9E-4CD8-40F9-89A7-64AF8D05A017}"/>
              </a:ext>
            </a:extLst>
          </p:cNvPr>
          <p:cNvSpPr txBox="1"/>
          <p:nvPr/>
        </p:nvSpPr>
        <p:spPr>
          <a:xfrm>
            <a:off x="766668" y="1357609"/>
            <a:ext cx="36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青森駅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A388BF3-571E-4063-B324-FAB73E671157}"/>
              </a:ext>
            </a:extLst>
          </p:cNvPr>
          <p:cNvCxnSpPr>
            <a:cxnSpLocks/>
          </p:cNvCxnSpPr>
          <p:nvPr/>
        </p:nvCxnSpPr>
        <p:spPr>
          <a:xfrm>
            <a:off x="1695450" y="762000"/>
            <a:ext cx="0" cy="5708198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9C04021-1710-44FD-A85D-37D321338F18}"/>
              </a:ext>
            </a:extLst>
          </p:cNvPr>
          <p:cNvCxnSpPr>
            <a:cxnSpLocks/>
          </p:cNvCxnSpPr>
          <p:nvPr/>
        </p:nvCxnSpPr>
        <p:spPr>
          <a:xfrm>
            <a:off x="2790825" y="1257300"/>
            <a:ext cx="0" cy="5212898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5DE2E54-BB8A-4840-80A4-F96571ADB064}"/>
              </a:ext>
            </a:extLst>
          </p:cNvPr>
          <p:cNvCxnSpPr>
            <a:cxnSpLocks/>
          </p:cNvCxnSpPr>
          <p:nvPr/>
        </p:nvCxnSpPr>
        <p:spPr>
          <a:xfrm>
            <a:off x="4229100" y="1257300"/>
            <a:ext cx="0" cy="521280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8DAF5B0-420D-4826-86BB-338B35F0B1B6}"/>
              </a:ext>
            </a:extLst>
          </p:cNvPr>
          <p:cNvCxnSpPr>
            <a:cxnSpLocks/>
          </p:cNvCxnSpPr>
          <p:nvPr/>
        </p:nvCxnSpPr>
        <p:spPr>
          <a:xfrm>
            <a:off x="6000750" y="762000"/>
            <a:ext cx="0" cy="5708198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D435299-7626-4D93-9162-EAF7C0C5A3EE}"/>
              </a:ext>
            </a:extLst>
          </p:cNvPr>
          <p:cNvCxnSpPr>
            <a:cxnSpLocks/>
          </p:cNvCxnSpPr>
          <p:nvPr/>
        </p:nvCxnSpPr>
        <p:spPr>
          <a:xfrm>
            <a:off x="7829550" y="1247775"/>
            <a:ext cx="0" cy="521280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4D97419-8EF2-4F53-8CFD-4EF79BC03E94}"/>
              </a:ext>
            </a:extLst>
          </p:cNvPr>
          <p:cNvCxnSpPr>
            <a:cxnSpLocks/>
          </p:cNvCxnSpPr>
          <p:nvPr/>
        </p:nvCxnSpPr>
        <p:spPr>
          <a:xfrm flipH="1">
            <a:off x="1695450" y="1247775"/>
            <a:ext cx="7886700" cy="0"/>
          </a:xfrm>
          <a:prstGeom prst="line">
            <a:avLst/>
          </a:prstGeom>
          <a:ln w="889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DF70C9E-A866-4ED3-A98E-73528BBE278C}"/>
              </a:ext>
            </a:extLst>
          </p:cNvPr>
          <p:cNvCxnSpPr>
            <a:cxnSpLocks/>
          </p:cNvCxnSpPr>
          <p:nvPr/>
        </p:nvCxnSpPr>
        <p:spPr>
          <a:xfrm flipH="1">
            <a:off x="680093" y="5943600"/>
            <a:ext cx="8902057" cy="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BAE594E-EAF7-4A09-B060-F17C8DC1CA13}"/>
              </a:ext>
            </a:extLst>
          </p:cNvPr>
          <p:cNvCxnSpPr>
            <a:cxnSpLocks/>
          </p:cNvCxnSpPr>
          <p:nvPr/>
        </p:nvCxnSpPr>
        <p:spPr>
          <a:xfrm flipH="1">
            <a:off x="1695450" y="3755573"/>
            <a:ext cx="78867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88FF8B5C-885B-4519-9647-2178C92A353F}"/>
              </a:ext>
            </a:extLst>
          </p:cNvPr>
          <p:cNvSpPr/>
          <p:nvPr/>
        </p:nvSpPr>
        <p:spPr>
          <a:xfrm>
            <a:off x="2491275" y="1326263"/>
            <a:ext cx="180000" cy="1800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2A2317E-5299-448B-AC0F-449FBDF6A62A}"/>
              </a:ext>
            </a:extLst>
          </p:cNvPr>
          <p:cNvSpPr txBox="1"/>
          <p:nvPr/>
        </p:nvSpPr>
        <p:spPr>
          <a:xfrm>
            <a:off x="2159199" y="1536907"/>
            <a:ext cx="615553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青森市役所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駅前庁舎</a:t>
            </a:r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1CE8DC39-AFF2-47F6-9057-8062C817F5AF}"/>
              </a:ext>
            </a:extLst>
          </p:cNvPr>
          <p:cNvSpPr/>
          <p:nvPr/>
        </p:nvSpPr>
        <p:spPr>
          <a:xfrm>
            <a:off x="5458800" y="1326263"/>
            <a:ext cx="180000" cy="1800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8F06204-A6B2-4217-8CA0-B296826C4349}"/>
              </a:ext>
            </a:extLst>
          </p:cNvPr>
          <p:cNvSpPr txBox="1"/>
          <p:nvPr/>
        </p:nvSpPr>
        <p:spPr>
          <a:xfrm>
            <a:off x="5358905" y="1536906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さくら野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5821A9A-440A-444B-8647-D2E6B1BA6CC6}"/>
              </a:ext>
            </a:extLst>
          </p:cNvPr>
          <p:cNvSpPr txBox="1"/>
          <p:nvPr/>
        </p:nvSpPr>
        <p:spPr>
          <a:xfrm>
            <a:off x="5600640" y="4192002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八甲通り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F81A91E-B0D4-4375-9071-00C9F110F9AE}"/>
              </a:ext>
            </a:extLst>
          </p:cNvPr>
          <p:cNvSpPr txBox="1"/>
          <p:nvPr/>
        </p:nvSpPr>
        <p:spPr>
          <a:xfrm>
            <a:off x="3875286" y="4194041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昭和通り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B28A38-DE42-464E-B195-211F8B88A0A8}"/>
              </a:ext>
            </a:extLst>
          </p:cNvPr>
          <p:cNvSpPr/>
          <p:nvPr/>
        </p:nvSpPr>
        <p:spPr>
          <a:xfrm>
            <a:off x="6202867" y="3950436"/>
            <a:ext cx="1485524" cy="17983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86807C-3EC8-411F-AA4F-53EF3F45719B}"/>
              </a:ext>
            </a:extLst>
          </p:cNvPr>
          <p:cNvSpPr txBox="1"/>
          <p:nvPr/>
        </p:nvSpPr>
        <p:spPr>
          <a:xfrm>
            <a:off x="6407269" y="4519423"/>
            <a:ext cx="117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青森県庁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7942DA-1B02-40FA-A261-A5AD286CA444}"/>
              </a:ext>
            </a:extLst>
          </p:cNvPr>
          <p:cNvSpPr/>
          <p:nvPr/>
        </p:nvSpPr>
        <p:spPr>
          <a:xfrm>
            <a:off x="8052070" y="3970756"/>
            <a:ext cx="1420796" cy="1476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8E7B5BB-707F-47C8-A95B-69FEA3DB1A45}"/>
              </a:ext>
            </a:extLst>
          </p:cNvPr>
          <p:cNvSpPr txBox="1"/>
          <p:nvPr/>
        </p:nvSpPr>
        <p:spPr>
          <a:xfrm>
            <a:off x="8092710" y="4524184"/>
            <a:ext cx="143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青い森公園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66A85D4-982E-4B55-94F4-7ACF2BADB0AE}"/>
              </a:ext>
            </a:extLst>
          </p:cNvPr>
          <p:cNvSpPr/>
          <p:nvPr/>
        </p:nvSpPr>
        <p:spPr>
          <a:xfrm>
            <a:off x="6202867" y="3130352"/>
            <a:ext cx="1485524" cy="475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FEA9BB9-DB36-4BAA-BBC5-6BB51C2A6D02}"/>
              </a:ext>
            </a:extLst>
          </p:cNvPr>
          <p:cNvSpPr/>
          <p:nvPr/>
        </p:nvSpPr>
        <p:spPr>
          <a:xfrm>
            <a:off x="8056618" y="3130352"/>
            <a:ext cx="1420796" cy="475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5F4FE00-9A57-4A53-A463-10AAAACF95F7}"/>
              </a:ext>
            </a:extLst>
          </p:cNvPr>
          <p:cNvSpPr txBox="1"/>
          <p:nvPr/>
        </p:nvSpPr>
        <p:spPr>
          <a:xfrm>
            <a:off x="6375945" y="3171059"/>
            <a:ext cx="117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県警本部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E63892B-774C-4785-91CD-273AC277B907}"/>
              </a:ext>
            </a:extLst>
          </p:cNvPr>
          <p:cNvSpPr txBox="1"/>
          <p:nvPr/>
        </p:nvSpPr>
        <p:spPr>
          <a:xfrm>
            <a:off x="8206649" y="3198910"/>
            <a:ext cx="117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県庁北棟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89A6B20-EE1B-49CA-A25F-82CAC6BB35CE}"/>
              </a:ext>
            </a:extLst>
          </p:cNvPr>
          <p:cNvSpPr txBox="1"/>
          <p:nvPr/>
        </p:nvSpPr>
        <p:spPr>
          <a:xfrm>
            <a:off x="7829550" y="2010003"/>
            <a:ext cx="400110" cy="994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県庁通り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234F7E0D-7132-4C02-AA35-B01E91D2867F}"/>
              </a:ext>
            </a:extLst>
          </p:cNvPr>
          <p:cNvSpPr/>
          <p:nvPr/>
        </p:nvSpPr>
        <p:spPr>
          <a:xfrm>
            <a:off x="7568356" y="1326263"/>
            <a:ext cx="180000" cy="1800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39159C9-74FC-4BC0-9467-7CB9A552CB09}"/>
              </a:ext>
            </a:extLst>
          </p:cNvPr>
          <p:cNvSpPr txBox="1"/>
          <p:nvPr/>
        </p:nvSpPr>
        <p:spPr>
          <a:xfrm>
            <a:off x="6671428" y="1271601"/>
            <a:ext cx="1172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青森銀行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新町支店</a:t>
            </a: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1F20012-55BE-4422-BF2A-60B1473E902E}"/>
              </a:ext>
            </a:extLst>
          </p:cNvPr>
          <p:cNvCxnSpPr>
            <a:cxnSpLocks/>
          </p:cNvCxnSpPr>
          <p:nvPr/>
        </p:nvCxnSpPr>
        <p:spPr>
          <a:xfrm flipH="1">
            <a:off x="6000750" y="2949621"/>
            <a:ext cx="18288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6612980-E311-44F3-8652-5CFD61B78702}"/>
              </a:ext>
            </a:extLst>
          </p:cNvPr>
          <p:cNvSpPr/>
          <p:nvPr/>
        </p:nvSpPr>
        <p:spPr>
          <a:xfrm>
            <a:off x="6322903" y="2089637"/>
            <a:ext cx="1365488" cy="661289"/>
          </a:xfrm>
          <a:prstGeom prst="rect">
            <a:avLst/>
          </a:prstGeom>
          <a:solidFill>
            <a:srgbClr val="FF99FF"/>
          </a:solidFill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858AEB4-B202-455A-A934-15A9E8FDB672}"/>
              </a:ext>
            </a:extLst>
          </p:cNvPr>
          <p:cNvSpPr txBox="1"/>
          <p:nvPr/>
        </p:nvSpPr>
        <p:spPr>
          <a:xfrm>
            <a:off x="6665713" y="2217783"/>
            <a:ext cx="79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ED5185C-C4EC-4A59-9DEB-FD2DF988133C}"/>
              </a:ext>
            </a:extLst>
          </p:cNvPr>
          <p:cNvSpPr/>
          <p:nvPr/>
        </p:nvSpPr>
        <p:spPr>
          <a:xfrm>
            <a:off x="7548036" y="298044"/>
            <a:ext cx="1953199" cy="741509"/>
          </a:xfrm>
          <a:prstGeom prst="round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56517EDE-705F-4CE9-83D9-95BC89730679}"/>
              </a:ext>
            </a:extLst>
          </p:cNvPr>
          <p:cNvCxnSpPr>
            <a:cxnSpLocks/>
          </p:cNvCxnSpPr>
          <p:nvPr/>
        </p:nvCxnSpPr>
        <p:spPr>
          <a:xfrm flipH="1">
            <a:off x="7579360" y="1080885"/>
            <a:ext cx="810938" cy="9291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ACEDB53-77CF-460F-A068-C75C7C338B44}"/>
              </a:ext>
            </a:extLst>
          </p:cNvPr>
          <p:cNvSpPr txBox="1"/>
          <p:nvPr/>
        </p:nvSpPr>
        <p:spPr>
          <a:xfrm>
            <a:off x="7726105" y="357551"/>
            <a:ext cx="165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東奥日報</a:t>
            </a:r>
            <a:endParaRPr kumimoji="1" lang="en-US" altLang="ja-JP" sz="16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新町ビル</a:t>
            </a:r>
            <a:r>
              <a:rPr kumimoji="1" lang="en-US" altLang="ja-JP" sz="1600" b="1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New’s</a:t>
            </a:r>
            <a:endParaRPr kumimoji="1" lang="ja-JP" altLang="en-US" sz="16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5B05EB0-4F41-4174-87F2-CBB8CA4C8989}"/>
              </a:ext>
            </a:extLst>
          </p:cNvPr>
          <p:cNvSpPr txBox="1"/>
          <p:nvPr/>
        </p:nvSpPr>
        <p:spPr>
          <a:xfrm>
            <a:off x="4905601" y="327687"/>
            <a:ext cx="90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アスパム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ACAEA271-7EB7-422E-9966-053A2063CDDC}"/>
              </a:ext>
            </a:extLst>
          </p:cNvPr>
          <p:cNvSpPr/>
          <p:nvPr/>
        </p:nvSpPr>
        <p:spPr>
          <a:xfrm rot="10800000">
            <a:off x="3249013" y="5733400"/>
            <a:ext cx="521899" cy="522000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37A662C0-F754-48D9-A7E6-D724DFB54F8E}"/>
              </a:ext>
            </a:extLst>
          </p:cNvPr>
          <p:cNvSpPr/>
          <p:nvPr/>
        </p:nvSpPr>
        <p:spPr>
          <a:xfrm>
            <a:off x="5739800" y="211869"/>
            <a:ext cx="521899" cy="522000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5D335279-19E5-47E3-9D10-700076E2D030}"/>
              </a:ext>
            </a:extLst>
          </p:cNvPr>
          <p:cNvSpPr/>
          <p:nvPr/>
        </p:nvSpPr>
        <p:spPr>
          <a:xfrm rot="10800000">
            <a:off x="8501518" y="5782106"/>
            <a:ext cx="521899" cy="522000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2A3B5FB-6257-423B-B3EA-08D2DAF0CAED}"/>
              </a:ext>
            </a:extLst>
          </p:cNvPr>
          <p:cNvSpPr txBox="1"/>
          <p:nvPr/>
        </p:nvSpPr>
        <p:spPr>
          <a:xfrm>
            <a:off x="3312724" y="5733400"/>
            <a:ext cx="4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CEF4AB4-65BA-44EC-83B7-3710E9746FDA}"/>
              </a:ext>
            </a:extLst>
          </p:cNvPr>
          <p:cNvSpPr txBox="1"/>
          <p:nvPr/>
        </p:nvSpPr>
        <p:spPr>
          <a:xfrm>
            <a:off x="8552422" y="5776571"/>
            <a:ext cx="4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B0B7217-06ED-424E-9640-30DED71F9CAF}"/>
              </a:ext>
            </a:extLst>
          </p:cNvPr>
          <p:cNvSpPr txBox="1"/>
          <p:nvPr/>
        </p:nvSpPr>
        <p:spPr>
          <a:xfrm>
            <a:off x="594699" y="6466086"/>
            <a:ext cx="90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　弘前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841FCDE-DB99-4D2F-884B-3D29151F43E6}"/>
              </a:ext>
            </a:extLst>
          </p:cNvPr>
          <p:cNvSpPr txBox="1"/>
          <p:nvPr/>
        </p:nvSpPr>
        <p:spPr>
          <a:xfrm>
            <a:off x="8811754" y="6438437"/>
            <a:ext cx="90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　浅虫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416F480E-9D74-40A2-996A-96449DCBAF76}"/>
              </a:ext>
            </a:extLst>
          </p:cNvPr>
          <p:cNvSpPr/>
          <p:nvPr/>
        </p:nvSpPr>
        <p:spPr>
          <a:xfrm>
            <a:off x="1681161" y="287863"/>
            <a:ext cx="441322" cy="442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5B2B3305-C95E-43BD-92A8-C30153E33B54}"/>
              </a:ext>
            </a:extLst>
          </p:cNvPr>
          <p:cNvSpPr/>
          <p:nvPr/>
        </p:nvSpPr>
        <p:spPr>
          <a:xfrm>
            <a:off x="1800034" y="308501"/>
            <a:ext cx="208871" cy="38444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68BFE28-4A33-43D7-BC6A-CC6A6D3BC917}"/>
              </a:ext>
            </a:extLst>
          </p:cNvPr>
          <p:cNvSpPr txBox="1"/>
          <p:nvPr/>
        </p:nvSpPr>
        <p:spPr>
          <a:xfrm>
            <a:off x="1779825" y="46891"/>
            <a:ext cx="229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5863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90</Words>
  <Application>Microsoft Office PowerPoint</Application>
  <PresentationFormat>A4 210 x 297 mm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青森県立図書館</dc:creator>
  <cp:lastModifiedBy>青森県立図書館</cp:lastModifiedBy>
  <cp:revision>42</cp:revision>
  <cp:lastPrinted>2024-04-01T09:16:01Z</cp:lastPrinted>
  <dcterms:created xsi:type="dcterms:W3CDTF">2024-03-29T23:35:35Z</dcterms:created>
  <dcterms:modified xsi:type="dcterms:W3CDTF">2024-04-10T08:08:06Z</dcterms:modified>
</cp:coreProperties>
</file>